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928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796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15314"/>
            <a:ext cx="5425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Image Processing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5429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Aseel Suhail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Rayyan Bawazeer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53588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Khalid Nimri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348389" y="2890123"/>
            <a:ext cx="5341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Imager Pro Filters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348389" y="3917752"/>
            <a:ext cx="993350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 your images with Imager Pro Filters! Whether you're a professional photographer or just love taking photos, our filters can take your images to the next level. Choose from a variety of filters to give your photos a unique look and feel. With Imager Pro Filters, you can make every photo a masterpiece.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6517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Image Acquisition and Preprocessing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10244" y="3087172"/>
            <a:ext cx="27742" cy="3777139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5074027" y="3496806"/>
            <a:ext cx="777597" cy="27742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74084" y="326076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59226" y="3302437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3309342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Noise Reduction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387869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importance of preprocessing steps like denoising, color correction, and image registration.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5496461"/>
            <a:ext cx="777597" cy="27742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574084" y="526041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715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721126" y="5302091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5308997"/>
            <a:ext cx="2270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Image Filtering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58783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Various filtering techniques that remove noise, blur, and enhance features in images.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719870" y="443627"/>
            <a:ext cx="3276600" cy="502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58"/>
              </a:lnSpc>
              <a:buNone/>
            </a:pPr>
            <a:r>
              <a:rPr lang="en-US" sz="3166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Image Filtering</a:t>
            </a:r>
            <a:endParaRPr lang="en-US" sz="316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70" y="1267778"/>
            <a:ext cx="3474601" cy="21474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719870" y="3616166"/>
            <a:ext cx="2598420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 without Filters</a:t>
            </a:r>
            <a:endParaRPr lang="en-US" sz="1583" dirty="0"/>
          </a:p>
        </p:txBody>
      </p:sp>
      <p:sp>
        <p:nvSpPr>
          <p:cNvPr id="7" name="Text 4"/>
          <p:cNvSpPr/>
          <p:nvPr/>
        </p:nvSpPr>
        <p:spPr>
          <a:xfrm>
            <a:off x="3719870" y="4028242"/>
            <a:ext cx="3474601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26"/>
              </a:lnSpc>
              <a:buNone/>
            </a:pPr>
            <a:endParaRPr lang="en-US" sz="126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691" y="1267778"/>
            <a:ext cx="3474720" cy="21475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5691" y="3616285"/>
            <a:ext cx="1699260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High Pass Filter</a:t>
            </a:r>
            <a:endParaRPr lang="en-US" sz="1583" dirty="0"/>
          </a:p>
        </p:txBody>
      </p:sp>
      <p:sp>
        <p:nvSpPr>
          <p:cNvPr id="10" name="Text 6"/>
          <p:cNvSpPr/>
          <p:nvPr/>
        </p:nvSpPr>
        <p:spPr>
          <a:xfrm>
            <a:off x="7435691" y="4028361"/>
            <a:ext cx="3474720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26"/>
              </a:lnSpc>
              <a:buNone/>
            </a:pPr>
            <a:endParaRPr lang="en-US" sz="126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870" y="4768096"/>
            <a:ext cx="3474601" cy="21474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719870" y="7116485"/>
            <a:ext cx="1608296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Vintage Filter</a:t>
            </a:r>
            <a:endParaRPr lang="en-US" sz="1583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691" y="4768096"/>
            <a:ext cx="3474720" cy="21475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5691" y="7116604"/>
            <a:ext cx="2324100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Increased Brightness</a:t>
            </a:r>
            <a:endParaRPr lang="en-US" sz="1583" dirty="0"/>
          </a:p>
        </p:txBody>
      </p:sp>
      <p:sp>
        <p:nvSpPr>
          <p:cNvPr id="15" name="Text 9"/>
          <p:cNvSpPr/>
          <p:nvPr/>
        </p:nvSpPr>
        <p:spPr>
          <a:xfrm>
            <a:off x="7435691" y="7528679"/>
            <a:ext cx="3474720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26"/>
              </a:lnSpc>
              <a:buNone/>
            </a:pPr>
            <a:endParaRPr lang="en-US" sz="126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460897"/>
            <a:ext cx="4541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Image Filtering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599611"/>
            <a:ext cx="4800124" cy="29666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58439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Tone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6413302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599611"/>
            <a:ext cx="4800124" cy="29666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843945"/>
            <a:ext cx="3192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Press ENTER to save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413302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3950553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759827" y="117587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Coding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867" y="721187"/>
            <a:ext cx="7704666" cy="441525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4"/>
          <a:srcRect b="33762"/>
          <a:stretch/>
        </p:blipFill>
        <p:spPr>
          <a:xfrm>
            <a:off x="3508292" y="5136443"/>
            <a:ext cx="7613816" cy="28862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915006F1-7C37-E1F2-1BFC-E0B3F7501800}"/>
              </a:ext>
            </a:extLst>
          </p:cNvPr>
          <p:cNvSpPr/>
          <p:nvPr/>
        </p:nvSpPr>
        <p:spPr>
          <a:xfrm>
            <a:off x="0" y="0"/>
            <a:ext cx="14630400" cy="13950553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751378E8-9FDB-63ED-3797-461BB63B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67" y="2592501"/>
            <a:ext cx="9838265" cy="5637099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2FAFE41-3A46-79DA-91C6-51256DCAE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53"/>
          <a:stretch/>
        </p:blipFill>
        <p:spPr>
          <a:xfrm>
            <a:off x="2978863" y="669446"/>
            <a:ext cx="8672674" cy="15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5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138</Words>
  <Application>Microsoft Macintosh PowerPoint</Application>
  <PresentationFormat>Custom</PresentationFormat>
  <Paragraphs>29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Arimo</vt:lpstr>
      <vt:lpstr>Calibri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خالد ابراهيم علي مطهر نمري</cp:lastModifiedBy>
  <cp:revision>3</cp:revision>
  <dcterms:created xsi:type="dcterms:W3CDTF">2023-12-05T17:20:04Z</dcterms:created>
  <dcterms:modified xsi:type="dcterms:W3CDTF">2023-12-19T18:53:13Z</dcterms:modified>
</cp:coreProperties>
</file>